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4736-0045-4337-BA1F-5BF6405CC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39322-92C7-416D-B48A-A290C412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A3305-0EA6-479F-A712-DB2B896AE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F707A-DAAE-405C-A92E-75E44118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35D3-CF7F-4009-99B9-32188954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01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4C8F-1625-4C70-AE77-001A7C06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4098E-6D08-49DA-BB12-EC909B8BC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C3752-2825-44D5-874F-F21FF36A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8C22E-2DDB-4596-8F9D-6E32DA95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5865E-FB97-459C-AE33-5877FD5B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79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E6EC9-51AD-4FB3-96CF-96F853F3C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12CFA-76EA-4A10-873C-AA847C3C4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19FFA-15E9-4F3F-88CD-87FE6E0F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BE98-0237-4AE5-89A1-ECB65B4D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0EF69-8055-4D19-90D1-18911014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79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7B1C-AAE9-4E31-9448-135EAC67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29B7-F09B-4F81-8034-C1256B684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E6D84-87E0-47C3-93D2-9E175F09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2BE52-4FE4-442F-B9DC-5940907A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E912A-43CC-4E39-A5EE-B37D32D4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26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BEDE-4741-4356-89CB-DBDB39D6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D9518-D9FD-4E38-80D8-F037E4401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A220-D29F-45BB-9B8C-7190C0C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DA634-1EEE-4263-AF89-E5A30BFC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85729-2E7F-40FB-B568-BE9ED79B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46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44AE-CCA7-4CAB-AD71-D39FF389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37C2-E4FB-4CA9-A81C-951889E0A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148E3-5872-41E2-846C-CBAD55610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D16AA-7DA6-40C0-B404-48E6B114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1754-2727-41F4-9331-4192954A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5333-E2CF-4376-8594-0E23B73C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90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6E91-D63F-4D76-BCF6-38C80167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8C121-DDFA-4A77-91AB-6F0D2F0BF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503A6-5DBD-4B61-AAB0-9FFE72B54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08CFC-A099-4FE0-A72B-3A4FBCAE4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63361-74F2-471A-A955-C67303824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B663F-396A-4C17-94EF-3835E8E3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D5AA0-A651-4B7F-A403-DB50EAB1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01444-A544-4EA7-BC16-5B3FB78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97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BB3F-D2DD-4B48-BA31-1DCFCBCC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A2C49-5141-42A2-B28E-2E2FEAEC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52789-A750-4B3C-9C70-3B52D4B9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C7AFA-45BC-4B9D-95C1-5CFE0D84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23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D003B-F055-4C37-8D06-5621719F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F3057-15F4-475E-AED3-56D5CB2D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3F57D-E733-4A8B-8E4A-470F4205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16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9A7D-2902-4E44-A009-67D51B13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48EE9-5E2B-4E6F-9E7C-5E47BAC1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15ABC-3D31-4AF0-A81F-C5D7A4C79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FF618-74E7-4194-AD11-F05EF484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F9ACE-FC95-4C07-A235-008E05A7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C1153-FD00-476B-80D4-1090AE0C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97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E117-DA59-4852-947C-9D3CDE05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63E99-6525-4B5B-9BED-22CA4CA8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F8D54-447C-4306-BE61-7ABA72221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84A6A-2E85-453D-AA46-8E73E1DE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32D06-17AA-4902-B162-296E55BC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8463-F66F-4047-BED3-E7227FBE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8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2BAE3-D802-493A-A41A-AA098D29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AA1BB-5D18-4B79-A4C3-608D969A2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5B6C0-B5E0-40B6-9D6B-0794A381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F935-6FCE-4DAA-B178-58974A85B2BC}" type="datetimeFigureOut">
              <a:rPr lang="en-IN" smtClean="0"/>
              <a:t>02-02-2020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A08B-E911-4870-9A7A-D5372E3A2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91A3-F214-4A5D-A9ED-8B581FACD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52903-F2E4-49D5-B315-7EB66CF5E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64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A5BA-F819-432C-BE0B-661C2AE62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100" b="1" dirty="0"/>
              <a:t>Analysing and comparing student friendly neighbourhoods in USA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1F516-7D46-4E33-A48A-58AF36CBC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Presentation by Kripa Shankar Muthu Kumar</a:t>
            </a:r>
          </a:p>
        </p:txBody>
      </p:sp>
    </p:spTree>
    <p:extLst>
      <p:ext uri="{BB962C8B-B14F-4D97-AF65-F5344CB8AC3E}">
        <p14:creationId xmlns:p14="http://schemas.microsoft.com/office/powerpoint/2010/main" val="192524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CDA7-838D-4C05-ACBC-418A0533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952A-EEE8-4C02-B3F9-42C90E83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  <a:p>
            <a:r>
              <a:rPr lang="en-IN" dirty="0"/>
              <a:t>Methodology</a:t>
            </a:r>
          </a:p>
          <a:p>
            <a:r>
              <a:rPr lang="en-IN" dirty="0"/>
              <a:t>Results/inference</a:t>
            </a:r>
          </a:p>
        </p:txBody>
      </p:sp>
    </p:spTree>
    <p:extLst>
      <p:ext uri="{BB962C8B-B14F-4D97-AF65-F5344CB8AC3E}">
        <p14:creationId xmlns:p14="http://schemas.microsoft.com/office/powerpoint/2010/main" val="374883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DBCD-425E-426D-A84F-A54086EA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DAB7-9801-408F-B1ED-1A7D02457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New York Data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4B13C-4CDC-4721-AB20-9734CF644F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Accident data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D1DCDEC-8277-4330-8475-746AD5339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483272"/>
            <a:ext cx="5032248" cy="2901039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485121-D32E-4EFE-9881-49F441B7C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2483273"/>
            <a:ext cx="5491650" cy="29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2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C01D-B991-4515-A9CA-6AD9F047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	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5798AAF4-080B-4011-AE84-6FA1C2960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65" y="2881057"/>
            <a:ext cx="3566469" cy="2240474"/>
          </a:xfrm>
        </p:spPr>
      </p:pic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180541B-6B05-4270-A3A6-0413A37869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82" y="2721022"/>
            <a:ext cx="4119803" cy="2606881"/>
          </a:xfrm>
        </p:spPr>
      </p:pic>
    </p:spTree>
    <p:extLst>
      <p:ext uri="{BB962C8B-B14F-4D97-AF65-F5344CB8AC3E}">
        <p14:creationId xmlns:p14="http://schemas.microsoft.com/office/powerpoint/2010/main" val="142710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F3EC-C229-4157-A7CB-F6781FBC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 (Accident count)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1E991F56-F618-43A3-8CCF-BF62C9454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7" y="2762936"/>
            <a:ext cx="6230112" cy="2476715"/>
          </a:xfrm>
        </p:spPr>
      </p:pic>
    </p:spTree>
    <p:extLst>
      <p:ext uri="{BB962C8B-B14F-4D97-AF65-F5344CB8AC3E}">
        <p14:creationId xmlns:p14="http://schemas.microsoft.com/office/powerpoint/2010/main" val="116124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A525-3612-4627-8E36-F440F72B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928E23-D828-4B03-A8A0-549A437CFA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82" y="2606713"/>
            <a:ext cx="3980845" cy="3060902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586AE3-8F18-4976-B981-1D17A273AD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58E422-AC9C-414A-AC5B-23C6E6AEE7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4"/>
            <a:ext cx="5364480" cy="3060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697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27B2-8686-4A85-AB41-442FB2A0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means clustering (Red – cluster 0, purple- cluster 1)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EB9CA5D-6290-437F-84C4-2C9325C6C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61827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1713-3746-4204-A59A-3C250059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 matrix	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E6AADC-F494-45B9-A1F4-E4CAE3FA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9" y="2160904"/>
            <a:ext cx="9952582" cy="3680779"/>
          </a:xfrm>
        </p:spPr>
      </p:pic>
    </p:spTree>
    <p:extLst>
      <p:ext uri="{BB962C8B-B14F-4D97-AF65-F5344CB8AC3E}">
        <p14:creationId xmlns:p14="http://schemas.microsoft.com/office/powerpoint/2010/main" val="272417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9FC7-638B-43AB-AD9D-7435C91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B9612-021D-41FA-8175-A7644D12F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Cluster 0 – less accident areas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F5F56-A012-401F-9F18-EFA532C2B8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Cluster 1 – more accident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708C4-2EDF-40BE-BDC0-6901044E44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206752"/>
            <a:ext cx="4776216" cy="385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A1FF5-2182-4BFA-82E2-36306F8C35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77440"/>
            <a:ext cx="5731510" cy="2852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18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71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Analysing and comparing student friendly neighbourhoods in USA </vt:lpstr>
      <vt:lpstr>Contents </vt:lpstr>
      <vt:lpstr>Data visualization</vt:lpstr>
      <vt:lpstr>Data visualization </vt:lpstr>
      <vt:lpstr>Data visualization (Accident count)</vt:lpstr>
      <vt:lpstr>Data collection</vt:lpstr>
      <vt:lpstr>K means clustering (Red – cluster 0, purple- cluster 1)</vt:lpstr>
      <vt:lpstr>Correlation matrix 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and comparing student friendly neighbourhoods in USA</dc:title>
  <dc:creator>Kripa Shankar Muthukumar</dc:creator>
  <cp:lastModifiedBy>Kripa Shankar Muthukumar</cp:lastModifiedBy>
  <cp:revision>5</cp:revision>
  <dcterms:created xsi:type="dcterms:W3CDTF">2020-02-02T08:08:58Z</dcterms:created>
  <dcterms:modified xsi:type="dcterms:W3CDTF">2020-02-02T09:23:20Z</dcterms:modified>
</cp:coreProperties>
</file>